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64" r:id="rId6"/>
    <p:sldId id="265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Fira Sans" panose="020B0604020202020204" charset="0"/>
      <p:regular r:id="rId17"/>
      <p:bold r:id="rId18"/>
    </p:embeddedFont>
    <p:embeddedFont>
      <p:font typeface="Inconsolata Bold" panose="020B0604020202020204" charset="0"/>
      <p:bold r:id="rId19"/>
    </p:embeddedFont>
    <p:embeddedFont>
      <p:font typeface="Inconsolata Light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16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064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95982"/>
            <a:ext cx="5670590" cy="716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PDF Merger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525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Merge PDF files seamlessly in your browser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3931128" y="4674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Presented by: Mozahid Islam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12738538" y="7740869"/>
            <a:ext cx="1891862" cy="488731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8083"/>
            <a:ext cx="5370481" cy="53704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9567" y="7403752"/>
            <a:ext cx="674233" cy="67423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1583309" y="914757"/>
            <a:ext cx="10862441" cy="750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60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PDF Merger</a:t>
            </a:r>
            <a:endParaRPr lang="en-US" sz="6000" dirty="0"/>
          </a:p>
        </p:txBody>
      </p:sp>
      <p:sp>
        <p:nvSpPr>
          <p:cNvPr id="4" name="Text 2"/>
          <p:cNvSpPr/>
          <p:nvPr/>
        </p:nvSpPr>
        <p:spPr>
          <a:xfrm>
            <a:off x="602694" y="2078116"/>
            <a:ext cx="13223665" cy="1168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8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PDF Merger is designed to overcome the common challenges of existing PDF tools, offering a robust, user-friendly, and accessible solution.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602692" y="3157185"/>
            <a:ext cx="12104313" cy="82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buSzPct val="100000"/>
              <a:buChar char="•"/>
            </a:pPr>
            <a:r>
              <a:rPr lang="en-US" sz="24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100% Client-Side Merging:</a:t>
            </a:r>
            <a:r>
              <a:rPr lang="en-US" sz="24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All processing happens in your browser, ensuring privacy and speed.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602691" y="4050542"/>
            <a:ext cx="12104313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buSzPct val="100000"/>
              <a:buChar char="•"/>
            </a:pPr>
            <a:r>
              <a:rPr lang="en-US" sz="24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Intuitive Interface:</a:t>
            </a:r>
            <a:r>
              <a:rPr lang="en-US" sz="24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Features simple drag &amp; drop functionality and a clear file browser for effortless use.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602690" y="5014801"/>
            <a:ext cx="12104313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buSzPct val="100000"/>
              <a:buChar char="•"/>
            </a:pPr>
            <a:r>
              <a:rPr lang="en-US" sz="24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Lightweight &amp; Responsive:</a:t>
            </a:r>
            <a:r>
              <a:rPr lang="en-US" sz="24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Designed for a smooth experience across various devices without consuming excessive resources.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602689" y="5979060"/>
            <a:ext cx="12104313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240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Completely Free &amp; Private:</a:t>
            </a:r>
            <a:r>
              <a:rPr lang="en-US" sz="24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Enjoy full functionality without hidden costs or concerns about data security.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12738538" y="7740869"/>
            <a:ext cx="1891862" cy="488731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9567" y="7403752"/>
            <a:ext cx="674233" cy="67423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3865545" y="681027"/>
            <a:ext cx="4881324" cy="610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🧪</a:t>
            </a:r>
            <a:r>
              <a:rPr lang="en-US" sz="38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 Overview</a:t>
            </a:r>
            <a:endParaRPr lang="en-US" sz="3800" dirty="0"/>
          </a:p>
        </p:txBody>
      </p:sp>
      <p:sp>
        <p:nvSpPr>
          <p:cNvPr id="4" name="TextBox 3"/>
          <p:cNvSpPr txBox="1"/>
          <p:nvPr/>
        </p:nvSpPr>
        <p:spPr>
          <a:xfrm>
            <a:off x="7078718" y="1707337"/>
            <a:ext cx="6306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PDF Merger design and key functionalities: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05795" y="2317532"/>
            <a:ext cx="5879130" cy="4467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Drag &amp; Drop Area: Seamlessly upload files with a simple drag-and-drop motion.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File List: Clearly visualize your selected PDFs before merging.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Merge Button: Initiate the merging process with a single, prominent click.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Progress Bar: Monitor the real-time progress of your PDF merge operation.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2738538" y="7740869"/>
            <a:ext cx="1891862" cy="488731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9567" y="7403752"/>
            <a:ext cx="674233" cy="674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63C9D7-7F7C-481A-9A88-A8D400D1C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0360" y="1507252"/>
            <a:ext cx="5044743" cy="6370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1020604" y="810162"/>
            <a:ext cx="11929110" cy="985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How It Works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793790" y="266116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16210"/>
            <a:ext cx="6407944" cy="304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31905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Frontend Foundation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3680936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Built entirely with standard web technologies: HTML provides the structure, CSS handles the styling and responsiveness, and JavaScript orchestrates the core logic.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28548" y="266116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3016210"/>
            <a:ext cx="6408063" cy="304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28548" y="31905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Leveraging pdf-lib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428548" y="3680936"/>
            <a:ext cx="6408063" cy="1103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heavy lifting of PDF manipulation is powered by </a:t>
            </a: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pdf-lib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a robust JavaScript library that enables in-browser PDF creation and modification without server-side interaction.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93790" y="518171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514142"/>
            <a:ext cx="6407944" cy="3048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93790" y="5711071"/>
            <a:ext cx="36839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User Interaction to Action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93790" y="6201489"/>
            <a:ext cx="6407944" cy="1103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Upon user file selection (either via drag &amp; drop or file browser), JavaScript triggers the </a:t>
            </a: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pdf-lib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merging functions, processing the PDFs directly in the client's browser.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7428548" y="518171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5521762"/>
            <a:ext cx="6408063" cy="3048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428548" y="57110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Instant Download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428548" y="6201489"/>
            <a:ext cx="6408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Once the merge operation is complete, the newly combined PDF is immediately offered to the user as a download, providing a seamless and private experience.</a:t>
            </a:r>
            <a:endParaRPr lang="en-US" sz="1750" dirty="0"/>
          </a:p>
        </p:txBody>
      </p:sp>
      <p:sp>
        <p:nvSpPr>
          <p:cNvPr id="20" name="Rectangle 19"/>
          <p:cNvSpPr/>
          <p:nvPr/>
        </p:nvSpPr>
        <p:spPr>
          <a:xfrm>
            <a:off x="12738538" y="7740869"/>
            <a:ext cx="1891862" cy="488731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9567" y="7403752"/>
            <a:ext cx="674233" cy="67423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3402449" y="1142122"/>
            <a:ext cx="7825502" cy="985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88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Conclusion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1133951" y="2953811"/>
            <a:ext cx="12702659" cy="19721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6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"PDF Merger embodies the power of simple ideas to create impactful, everyday tools. Built with foundational web technologies, it stands as a testament to efficient, user-centric development."</a:t>
            </a:r>
            <a:endParaRPr lang="en-US" sz="3600" dirty="0"/>
          </a:p>
        </p:txBody>
      </p:sp>
      <p:sp>
        <p:nvSpPr>
          <p:cNvPr id="5" name="Shape 3"/>
          <p:cNvSpPr/>
          <p:nvPr/>
        </p:nvSpPr>
        <p:spPr>
          <a:xfrm>
            <a:off x="829784" y="2748398"/>
            <a:ext cx="30480" cy="1956197"/>
          </a:xfrm>
          <a:prstGeom prst="rect">
            <a:avLst/>
          </a:prstGeom>
          <a:solidFill>
            <a:srgbClr val="F94CAF"/>
          </a:solidFill>
          <a:ln/>
        </p:spPr>
      </p:sp>
      <p:sp>
        <p:nvSpPr>
          <p:cNvPr id="6" name="Rectangle 5"/>
          <p:cNvSpPr/>
          <p:nvPr/>
        </p:nvSpPr>
        <p:spPr>
          <a:xfrm>
            <a:off x="12738538" y="7740869"/>
            <a:ext cx="1891862" cy="488731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9567" y="7403752"/>
            <a:ext cx="674233" cy="67423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54241"/>
            <a:ext cx="7556421" cy="985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</a:rPr>
              <a:t>THANK YOU</a:t>
            </a:r>
            <a:endParaRPr lang="en-US" sz="6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339</Words>
  <Application>Microsoft Office PowerPoint</Application>
  <PresentationFormat>Custom</PresentationFormat>
  <Paragraphs>37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Inconsolata Bold</vt:lpstr>
      <vt:lpstr>Consolas</vt:lpstr>
      <vt:lpstr>Calibri</vt:lpstr>
      <vt:lpstr>Inconsolata Light</vt:lpstr>
      <vt:lpstr>Arial</vt:lpstr>
      <vt:lpstr>Fira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student</cp:lastModifiedBy>
  <cp:revision>9</cp:revision>
  <dcterms:created xsi:type="dcterms:W3CDTF">2025-08-07T17:54:25Z</dcterms:created>
  <dcterms:modified xsi:type="dcterms:W3CDTF">2025-08-08T03:18:38Z</dcterms:modified>
</cp:coreProperties>
</file>